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58" r:id="rId4"/>
    <p:sldId id="267" r:id="rId5"/>
    <p:sldId id="259" r:id="rId6"/>
    <p:sldId id="273" r:id="rId7"/>
    <p:sldId id="268" r:id="rId8"/>
    <p:sldId id="261" r:id="rId9"/>
    <p:sldId id="262" r:id="rId10"/>
    <p:sldId id="263" r:id="rId11"/>
    <p:sldId id="265" r:id="rId12"/>
    <p:sldId id="266" r:id="rId13"/>
    <p:sldId id="269" r:id="rId14"/>
    <p:sldId id="277" r:id="rId15"/>
    <p:sldId id="274" r:id="rId16"/>
    <p:sldId id="270" r:id="rId17"/>
    <p:sldId id="272" r:id="rId18"/>
    <p:sldId id="276" r:id="rId19"/>
    <p:sldId id="275" r:id="rId20"/>
    <p:sldId id="278" r:id="rId21"/>
    <p:sldId id="271" r:id="rId22"/>
    <p:sldId id="264" r:id="rId23"/>
    <p:sldId id="2350" r:id="rId24"/>
  </p:sldIdLst>
  <p:sldSz cx="12192000" cy="6858000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Century Gothic" panose="020B0502020202020204" pitchFamily="34" charset="0"/>
      <p:regular r:id="rId32"/>
      <p:bold r:id="rId33"/>
      <p:italic r:id="rId34"/>
      <p:boldItalic r:id="rId35"/>
    </p:embeddedFont>
    <p:embeddedFont>
      <p:font typeface="Roboto Black" panose="02000000000000000000" pitchFamily="2" charset="0"/>
      <p:bold r:id="rId36"/>
      <p:boldItalic r:id="rId37"/>
    </p:embeddedFont>
    <p:embeddedFont>
      <p:font typeface="Roboto Medium" panose="02000000000000000000" pitchFamily="2" charset="0"/>
      <p:regular r:id="rId38"/>
      <p:italic r:id="rId3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245B"/>
    <a:srgbClr val="375A71"/>
    <a:srgbClr val="71EEFF"/>
    <a:srgbClr val="241E68"/>
    <a:srgbClr val="00001C"/>
    <a:srgbClr val="F7A99F"/>
    <a:srgbClr val="0D0A59"/>
    <a:srgbClr val="F5685D"/>
    <a:srgbClr val="A88133"/>
    <a:srgbClr val="000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28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57" y="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755C8-E6F6-45DF-9561-A31F55D1068E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91760-86E1-4AF2-A655-58AAF9F2C4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445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91760-86E1-4AF2-A655-58AAF9F2C4F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318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B1B9D-2A3A-4A56-8BBE-3B6249104892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269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333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02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627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26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404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742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921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558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86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37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727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EF4BC-BBA5-47D6-9EC7-1446192F8226}" type="datetimeFigureOut">
              <a:rPr lang="ru-RU" smtClean="0"/>
              <a:t>09.12.2023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AD068-4834-45C0-950B-3DA96B328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415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0.png"/><Relationship Id="rId21" Type="http://schemas.openxmlformats.org/officeDocument/2006/relationships/image" Target="../media/image70.png"/><Relationship Id="rId34" Type="http://schemas.openxmlformats.org/officeDocument/2006/relationships/slide" Target="slide12.xml"/><Relationship Id="rId42" Type="http://schemas.openxmlformats.org/officeDocument/2006/relationships/image" Target="../media/image15.png"/><Relationship Id="rId47" Type="http://schemas.openxmlformats.org/officeDocument/2006/relationships/image" Target="../media/image160.png"/><Relationship Id="rId50" Type="http://schemas.openxmlformats.org/officeDocument/2006/relationships/image" Target="../media/image170.png"/><Relationship Id="rId55" Type="http://schemas.openxmlformats.org/officeDocument/2006/relationships/slide" Target="slide11.xml"/><Relationship Id="rId63" Type="http://schemas.openxmlformats.org/officeDocument/2006/relationships/image" Target="../media/image2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.png"/><Relationship Id="rId29" Type="http://schemas.openxmlformats.org/officeDocument/2006/relationships/image" Target="../media/image100.png"/><Relationship Id="rId11" Type="http://schemas.openxmlformats.org/officeDocument/2006/relationships/slide" Target="slide4.xml"/><Relationship Id="rId24" Type="http://schemas.openxmlformats.org/officeDocument/2006/relationships/image" Target="../media/image9.png"/><Relationship Id="rId32" Type="http://schemas.openxmlformats.org/officeDocument/2006/relationships/image" Target="../media/image110.png"/><Relationship Id="rId37" Type="http://schemas.openxmlformats.org/officeDocument/2006/relationships/slide" Target="slide13.xml"/><Relationship Id="rId40" Type="http://schemas.openxmlformats.org/officeDocument/2006/relationships/slide" Target="slide15.xml"/><Relationship Id="rId45" Type="http://schemas.openxmlformats.org/officeDocument/2006/relationships/image" Target="../media/image16.png"/><Relationship Id="rId53" Type="http://schemas.openxmlformats.org/officeDocument/2006/relationships/image" Target="../media/image180.png"/><Relationship Id="rId58" Type="http://schemas.openxmlformats.org/officeDocument/2006/relationships/image" Target="../media/image201.png"/><Relationship Id="rId66" Type="http://schemas.openxmlformats.org/officeDocument/2006/relationships/slide" Target="slide23.xml"/><Relationship Id="rId5" Type="http://schemas.openxmlformats.org/officeDocument/2006/relationships/slide" Target="slide2.xml"/><Relationship Id="rId61" Type="http://schemas.openxmlformats.org/officeDocument/2006/relationships/image" Target="../media/image22.png"/><Relationship Id="rId19" Type="http://schemas.openxmlformats.org/officeDocument/2006/relationships/image" Target="../media/image7.png"/><Relationship Id="rId14" Type="http://schemas.openxmlformats.org/officeDocument/2006/relationships/slide" Target="slide5.xml"/><Relationship Id="rId22" Type="http://schemas.openxmlformats.org/officeDocument/2006/relationships/image" Target="../media/image8.png"/><Relationship Id="rId27" Type="http://schemas.openxmlformats.org/officeDocument/2006/relationships/image" Target="../media/image10.png"/><Relationship Id="rId30" Type="http://schemas.openxmlformats.org/officeDocument/2006/relationships/image" Target="../media/image11.png"/><Relationship Id="rId35" Type="http://schemas.openxmlformats.org/officeDocument/2006/relationships/image" Target="../media/image120.png"/><Relationship Id="rId43" Type="http://schemas.openxmlformats.org/officeDocument/2006/relationships/slide" Target="slide16.xml"/><Relationship Id="rId48" Type="http://schemas.openxmlformats.org/officeDocument/2006/relationships/image" Target="../media/image17.png"/><Relationship Id="rId56" Type="http://schemas.openxmlformats.org/officeDocument/2006/relationships/image" Target="../media/image190.png"/><Relationship Id="rId64" Type="http://schemas.openxmlformats.org/officeDocument/2006/relationships/image" Target="../media/image241.png"/><Relationship Id="rId8" Type="http://schemas.openxmlformats.org/officeDocument/2006/relationships/slide" Target="slide3.xml"/><Relationship Id="rId51" Type="http://schemas.openxmlformats.org/officeDocument/2006/relationships/image" Target="../media/image18.png"/><Relationship Id="rId3" Type="http://schemas.openxmlformats.org/officeDocument/2006/relationships/image" Target="../media/image1.jpg"/><Relationship Id="rId12" Type="http://schemas.openxmlformats.org/officeDocument/2006/relationships/image" Target="../media/image41.png"/><Relationship Id="rId17" Type="http://schemas.openxmlformats.org/officeDocument/2006/relationships/slide" Target="slide6.xml"/><Relationship Id="rId25" Type="http://schemas.openxmlformats.org/officeDocument/2006/relationships/slide" Target="slide8.xml"/><Relationship Id="rId33" Type="http://schemas.openxmlformats.org/officeDocument/2006/relationships/image" Target="../media/image12.png"/><Relationship Id="rId38" Type="http://schemas.openxmlformats.org/officeDocument/2006/relationships/image" Target="../media/image130.png"/><Relationship Id="rId46" Type="http://schemas.openxmlformats.org/officeDocument/2006/relationships/slide" Target="slide21.xml"/><Relationship Id="rId59" Type="http://schemas.openxmlformats.org/officeDocument/2006/relationships/image" Target="../media/image21.png"/><Relationship Id="rId67" Type="http://schemas.openxmlformats.org/officeDocument/2006/relationships/image" Target="../media/image25.png"/><Relationship Id="rId20" Type="http://schemas.openxmlformats.org/officeDocument/2006/relationships/slide" Target="slide7.xml"/><Relationship Id="rId41" Type="http://schemas.openxmlformats.org/officeDocument/2006/relationships/image" Target="../media/image140.png"/><Relationship Id="rId54" Type="http://schemas.openxmlformats.org/officeDocument/2006/relationships/image" Target="../media/image19.png"/><Relationship Id="rId62" Type="http://schemas.openxmlformats.org/officeDocument/2006/relationships/image" Target="../media/image2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5" Type="http://schemas.openxmlformats.org/officeDocument/2006/relationships/image" Target="../media/image50.png"/><Relationship Id="rId23" Type="http://schemas.openxmlformats.org/officeDocument/2006/relationships/image" Target="../media/image80.png"/><Relationship Id="rId28" Type="http://schemas.openxmlformats.org/officeDocument/2006/relationships/slide" Target="slide9.xml"/><Relationship Id="rId36" Type="http://schemas.openxmlformats.org/officeDocument/2006/relationships/image" Target="../media/image13.png"/><Relationship Id="rId49" Type="http://schemas.openxmlformats.org/officeDocument/2006/relationships/slide" Target="slide17.xml"/><Relationship Id="rId57" Type="http://schemas.openxmlformats.org/officeDocument/2006/relationships/image" Target="../media/image20.png"/><Relationship Id="rId10" Type="http://schemas.openxmlformats.org/officeDocument/2006/relationships/image" Target="../media/image4.png"/><Relationship Id="rId31" Type="http://schemas.openxmlformats.org/officeDocument/2006/relationships/slide" Target="slide10.xml"/><Relationship Id="rId44" Type="http://schemas.openxmlformats.org/officeDocument/2006/relationships/image" Target="../media/image150.png"/><Relationship Id="rId52" Type="http://schemas.openxmlformats.org/officeDocument/2006/relationships/slide" Target="slide22.xml"/><Relationship Id="rId60" Type="http://schemas.openxmlformats.org/officeDocument/2006/relationships/image" Target="../media/image210.png"/><Relationship Id="rId65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30.png"/><Relationship Id="rId13" Type="http://schemas.openxmlformats.org/officeDocument/2006/relationships/image" Target="../media/image5.png"/><Relationship Id="rId18" Type="http://schemas.openxmlformats.org/officeDocument/2006/relationships/image" Target="../media/image60.png"/><Relationship Id="rId39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0.png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0.png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0.png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0.png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slide" Target="slide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260.png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12" Type="http://schemas.openxmlformats.org/officeDocument/2006/relationships/slide" Target="slid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zapomnivse.news/" TargetMode="External"/><Relationship Id="rId11" Type="http://schemas.openxmlformats.org/officeDocument/2006/relationships/image" Target="../media/image26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hyperlink" Target="https://t.me/zapomnivse_news" TargetMode="External"/><Relationship Id="rId9" Type="http://schemas.openxmlformats.org/officeDocument/2006/relationships/hyperlink" Target="https://vk.com/zapomnivse.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6400F2-37F0-4476-894B-ED193AE82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600" y="1"/>
            <a:ext cx="10410755" cy="694050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318DE6-38FE-4710-A7B0-68E2669FA5D8}"/>
              </a:ext>
            </a:extLst>
          </p:cNvPr>
          <p:cNvSpPr txBox="1"/>
          <p:nvPr/>
        </p:nvSpPr>
        <p:spPr>
          <a:xfrm>
            <a:off x="1477914" y="2426703"/>
            <a:ext cx="4480560" cy="1302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  <a:spcAft>
                <a:spcPts val="3000"/>
              </a:spcAft>
            </a:pPr>
            <a:r>
              <a:rPr lang="ru-RU" sz="2800" i="1" dirty="0">
                <a:solidFill>
                  <a:schemeClr val="bg1"/>
                </a:solidFill>
                <a:latin typeface="Miama Nueva" panose="02000603000000000000" pitchFamily="2" charset="-52"/>
              </a:rPr>
              <a:t>Ёлочка орфографическая </a:t>
            </a: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25" name="Ссылка на слайд 24">
                <a:extLst>
                  <a:ext uri="{FF2B5EF4-FFF2-40B4-BE49-F238E27FC236}">
                    <a16:creationId xmlns:a16="http://schemas.microsoft.com/office/drawing/2014/main" id="{2BBA663B-A5FE-4F20-912A-DA00FE914DE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60055045"/>
                  </p:ext>
                </p:extLst>
              </p:nvPr>
            </p:nvGraphicFramePr>
            <p:xfrm>
              <a:off x="8461281" y="5182096"/>
              <a:ext cx="664162" cy="373591"/>
            </p:xfrm>
            <a:graphic>
              <a:graphicData uri="http://schemas.microsoft.com/office/powerpoint/2016/slidezoom">
                <pslz:sldZm>
                  <pslz:sldZmObj sldId="257" cId="2689241424">
                    <pslz:zmPr id="{5440573A-9156-47C3-AA45-A295530031EC}" returnToParent="0" transitionDur="1000" showBg="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64162" cy="373591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25" name="Ссылка на слайд 24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2BBA663B-A5FE-4F20-912A-DA00FE914D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461281" y="5182096"/>
                <a:ext cx="664162" cy="3735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27" name="Ссылка на слайд 26">
                <a:extLst>
                  <a:ext uri="{FF2B5EF4-FFF2-40B4-BE49-F238E27FC236}">
                    <a16:creationId xmlns:a16="http://schemas.microsoft.com/office/drawing/2014/main" id="{12424DFD-4334-4A58-862A-DD080E0BE8B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09506992"/>
                  </p:ext>
                </p:extLst>
              </p:nvPr>
            </p:nvGraphicFramePr>
            <p:xfrm>
              <a:off x="7368727" y="5241739"/>
              <a:ext cx="664161" cy="373591"/>
            </p:xfrm>
            <a:graphic>
              <a:graphicData uri="http://schemas.microsoft.com/office/powerpoint/2016/slidezoom">
                <pslz:sldZm>
                  <pslz:sldZmObj sldId="258" cId="137657440">
                    <pslz:zmPr id="{4E022F8B-D4BB-49F8-9E50-093A32CB6CD0}" returnToParent="0" transitionDur="1000" showBg="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64161" cy="373591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27" name="Ссылка на слайд 26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12424DFD-4334-4A58-862A-DD080E0BE8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368727" y="5241739"/>
                <a:ext cx="664161" cy="3735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29" name="Ссылка на слайд 28">
                <a:extLst>
                  <a:ext uri="{FF2B5EF4-FFF2-40B4-BE49-F238E27FC236}">
                    <a16:creationId xmlns:a16="http://schemas.microsoft.com/office/drawing/2014/main" id="{580EFD9B-7C62-43E1-92C8-957ED3D1CBA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81312683"/>
                  </p:ext>
                </p:extLst>
              </p:nvPr>
            </p:nvGraphicFramePr>
            <p:xfrm>
              <a:off x="6480218" y="5139501"/>
              <a:ext cx="699521" cy="393480"/>
            </p:xfrm>
            <a:graphic>
              <a:graphicData uri="http://schemas.microsoft.com/office/powerpoint/2016/slidezoom">
                <pslz:sldZm>
                  <pslz:sldZmObj sldId="267" cId="528058077">
                    <pslz:zmPr id="{04558952-35AC-4D16-BC09-3F362A6A6B93}" returnToParent="0" transitionDur="1000" showBg="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99521" cy="393480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29" name="Ссылка на слайд 28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580EFD9B-7C62-43E1-92C8-957ED3D1CBA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480218" y="5139501"/>
                <a:ext cx="699521" cy="39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1" name="Ссылка на слайд 30">
                <a:extLst>
                  <a:ext uri="{FF2B5EF4-FFF2-40B4-BE49-F238E27FC236}">
                    <a16:creationId xmlns:a16="http://schemas.microsoft.com/office/drawing/2014/main" id="{186C861D-5676-41C6-8E44-DDC6083E363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16620597"/>
                  </p:ext>
                </p:extLst>
              </p:nvPr>
            </p:nvGraphicFramePr>
            <p:xfrm>
              <a:off x="5751619" y="4850465"/>
              <a:ext cx="743232" cy="418068"/>
            </p:xfrm>
            <a:graphic>
              <a:graphicData uri="http://schemas.microsoft.com/office/powerpoint/2016/slidezoom">
                <pslz:sldZm>
                  <pslz:sldZmObj sldId="259" cId="26202072">
                    <pslz:zmPr id="{ED670BE5-0909-459F-9402-655D0BAAEE09}" returnToParent="0" transitionDur="1000" showBg="0">
                      <p166:blipFill xmlns:p166="http://schemas.microsoft.com/office/powerpoint/2016/6/main">
                        <a:blip r:embed="rId1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743232" cy="418068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1" name="Ссылка на слайд 30">
                <a:hlinkClick r:id="rId14" action="ppaction://hlinksldjump"/>
                <a:extLst>
                  <a:ext uri="{FF2B5EF4-FFF2-40B4-BE49-F238E27FC236}">
                    <a16:creationId xmlns:a16="http://schemas.microsoft.com/office/drawing/2014/main" id="{186C861D-5676-41C6-8E44-DDC6083E36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751619" y="4850465"/>
                <a:ext cx="743232" cy="4180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3" name="Ссылка на слайд 32">
                <a:extLst>
                  <a:ext uri="{FF2B5EF4-FFF2-40B4-BE49-F238E27FC236}">
                    <a16:creationId xmlns:a16="http://schemas.microsoft.com/office/drawing/2014/main" id="{E4F7AF16-E76E-432F-8C2A-AE0D058D091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75582824"/>
                  </p:ext>
                </p:extLst>
              </p:nvPr>
            </p:nvGraphicFramePr>
            <p:xfrm>
              <a:off x="8359893" y="4536625"/>
              <a:ext cx="664162" cy="373591"/>
            </p:xfrm>
            <a:graphic>
              <a:graphicData uri="http://schemas.microsoft.com/office/powerpoint/2016/slidezoom">
                <pslz:sldZm>
                  <pslz:sldZmObj sldId="273" cId="2543527604">
                    <pslz:zmPr id="{1243E319-06BA-467F-8A7B-7A6292EAA0DE}" returnToParent="0" transitionDur="1000" showBg="0">
                      <p166:blipFill xmlns:p166="http://schemas.microsoft.com/office/powerpoint/2016/6/main">
                        <a:blip r:embed="rId1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64162" cy="373591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3" name="Ссылка на слайд 32">
                <a:hlinkClick r:id="rId17" action="ppaction://hlinksldjump"/>
                <a:extLst>
                  <a:ext uri="{FF2B5EF4-FFF2-40B4-BE49-F238E27FC236}">
                    <a16:creationId xmlns:a16="http://schemas.microsoft.com/office/drawing/2014/main" id="{E4F7AF16-E76E-432F-8C2A-AE0D058D091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359893" y="4536625"/>
                <a:ext cx="664162" cy="3735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5" name="Ссылка на слайд 34">
                <a:extLst>
                  <a:ext uri="{FF2B5EF4-FFF2-40B4-BE49-F238E27FC236}">
                    <a16:creationId xmlns:a16="http://schemas.microsoft.com/office/drawing/2014/main" id="{0C305CE0-4628-4C63-B76F-2A95CE10DA2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90079659"/>
                  </p:ext>
                </p:extLst>
              </p:nvPr>
            </p:nvGraphicFramePr>
            <p:xfrm>
              <a:off x="7290781" y="4475285"/>
              <a:ext cx="586325" cy="329808"/>
            </p:xfrm>
            <a:graphic>
              <a:graphicData uri="http://schemas.microsoft.com/office/powerpoint/2016/slidezoom">
                <pslz:sldZm>
                  <pslz:sldZmObj sldId="268" cId="2313888578">
                    <pslz:zmPr id="{1510D227-A4B9-4E6A-9974-3434D3E18C24}" returnToParent="0" transitionDur="1000" showBg="0">
                      <p166:blipFill xmlns:p166="http://schemas.microsoft.com/office/powerpoint/2016/6/main">
                        <a:blip r:embed="rId1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586325" cy="329808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5" name="Ссылка на слайд 34">
                <a:hlinkClick r:id="rId20" action="ppaction://hlinksldjump"/>
                <a:extLst>
                  <a:ext uri="{FF2B5EF4-FFF2-40B4-BE49-F238E27FC236}">
                    <a16:creationId xmlns:a16="http://schemas.microsoft.com/office/drawing/2014/main" id="{0C305CE0-4628-4C63-B76F-2A95CE10DA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7290781" y="4475285"/>
                <a:ext cx="586325" cy="3298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7" name="Ссылка на слайд 36">
                <a:extLst>
                  <a:ext uri="{FF2B5EF4-FFF2-40B4-BE49-F238E27FC236}">
                    <a16:creationId xmlns:a16="http://schemas.microsoft.com/office/drawing/2014/main" id="{41909761-52FD-4C93-91A3-E169C8947B4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00056433"/>
                  </p:ext>
                </p:extLst>
              </p:nvPr>
            </p:nvGraphicFramePr>
            <p:xfrm>
              <a:off x="6150637" y="4183720"/>
              <a:ext cx="613801" cy="345263"/>
            </p:xfrm>
            <a:graphic>
              <a:graphicData uri="http://schemas.microsoft.com/office/powerpoint/2016/slidezoom">
                <pslz:sldZm>
                  <pslz:sldZmObj sldId="268" cId="2313888578">
                    <pslz:zmPr id="{58A3E6A6-C8E9-40FF-B7B6-A0411DE4C527}" returnToParent="0" transitionDur="1000" showBg="0">
                      <p166:blipFill xmlns:p166="http://schemas.microsoft.com/office/powerpoint/2016/6/main">
                        <a:blip r:embed="rId2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13801" cy="345263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7" name="Ссылка на слайд 36">
                <a:hlinkClick r:id="rId20" action="ppaction://hlinksldjump"/>
                <a:extLst>
                  <a:ext uri="{FF2B5EF4-FFF2-40B4-BE49-F238E27FC236}">
                    <a16:creationId xmlns:a16="http://schemas.microsoft.com/office/drawing/2014/main" id="{41909761-52FD-4C93-91A3-E169C8947B4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150637" y="4183720"/>
                <a:ext cx="613801" cy="34526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9" name="Ссылка на слайд 38">
                <a:extLst>
                  <a:ext uri="{FF2B5EF4-FFF2-40B4-BE49-F238E27FC236}">
                    <a16:creationId xmlns:a16="http://schemas.microsoft.com/office/drawing/2014/main" id="{8F77DFCB-C933-49EF-BFEC-CB850EF1B5D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82741864"/>
                  </p:ext>
                </p:extLst>
              </p:nvPr>
            </p:nvGraphicFramePr>
            <p:xfrm>
              <a:off x="6544646" y="3620650"/>
              <a:ext cx="624951" cy="351535"/>
            </p:xfrm>
            <a:graphic>
              <a:graphicData uri="http://schemas.microsoft.com/office/powerpoint/2016/slidezoom">
                <pslz:sldZm>
                  <pslz:sldZmObj sldId="261" cId="4162577644">
                    <pslz:zmPr id="{0DD8F6F3-7589-4B68-B597-92E6416715C3}" returnToParent="0" transitionDur="1000" showBg="0">
                      <p166:blipFill xmlns:p166="http://schemas.microsoft.com/office/powerpoint/2016/6/main">
                        <a:blip r:embed="rId2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24951" cy="351535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9" name="Ссылка на слайд 38">
                <a:hlinkClick r:id="rId25" action="ppaction://hlinksldjump"/>
                <a:extLst>
                  <a:ext uri="{FF2B5EF4-FFF2-40B4-BE49-F238E27FC236}">
                    <a16:creationId xmlns:a16="http://schemas.microsoft.com/office/drawing/2014/main" id="{8F77DFCB-C933-49EF-BFEC-CB850EF1B5D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6544646" y="3620650"/>
                <a:ext cx="624951" cy="3515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1" name="Ссылка на слайд 40">
                <a:extLst>
                  <a:ext uri="{FF2B5EF4-FFF2-40B4-BE49-F238E27FC236}">
                    <a16:creationId xmlns:a16="http://schemas.microsoft.com/office/drawing/2014/main" id="{DF170CAF-C7BD-4F3B-8F87-21E19C92B48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07253097"/>
                  </p:ext>
                </p:extLst>
              </p:nvPr>
            </p:nvGraphicFramePr>
            <p:xfrm>
              <a:off x="8299632" y="3972142"/>
              <a:ext cx="613801" cy="345263"/>
            </p:xfrm>
            <a:graphic>
              <a:graphicData uri="http://schemas.microsoft.com/office/powerpoint/2016/slidezoom">
                <pslz:sldZm>
                  <pslz:sldZmObj sldId="262" cId="1954254179">
                    <pslz:zmPr id="{6D3EC6CB-04E0-49D8-B8DF-28A290BFF764}" returnToParent="0" transitionDur="1000" showBg="0">
                      <p166:blipFill xmlns:p166="http://schemas.microsoft.com/office/powerpoint/2016/6/main">
                        <a:blip r:embed="rId2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13801" cy="345263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1" name="Ссылка на слайд 40">
                <a:hlinkClick r:id="rId28" action="ppaction://hlinksldjump"/>
                <a:extLst>
                  <a:ext uri="{FF2B5EF4-FFF2-40B4-BE49-F238E27FC236}">
                    <a16:creationId xmlns:a16="http://schemas.microsoft.com/office/drawing/2014/main" id="{DF170CAF-C7BD-4F3B-8F87-21E19C92B4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8299632" y="3972142"/>
                <a:ext cx="613801" cy="34526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3" name="Ссылка на слайд 42">
                <a:extLst>
                  <a:ext uri="{FF2B5EF4-FFF2-40B4-BE49-F238E27FC236}">
                    <a16:creationId xmlns:a16="http://schemas.microsoft.com/office/drawing/2014/main" id="{393516F0-0F76-4513-819A-30165E2AA02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77255681"/>
                  </p:ext>
                </p:extLst>
              </p:nvPr>
            </p:nvGraphicFramePr>
            <p:xfrm>
              <a:off x="7368726" y="3801431"/>
              <a:ext cx="766632" cy="431230"/>
            </p:xfrm>
            <a:graphic>
              <a:graphicData uri="http://schemas.microsoft.com/office/powerpoint/2016/slidezoom">
                <pslz:sldZm>
                  <pslz:sldZmObj sldId="263" cId="1896820181">
                    <pslz:zmPr id="{251BC76C-C2CC-4BD8-A87D-09F4EE360B59}" returnToParent="0" transitionDur="1000" showBg="0">
                      <p166:blipFill xmlns:p166="http://schemas.microsoft.com/office/powerpoint/2016/6/main">
                        <a:blip r:embed="rId3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766632" cy="431230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3" name="Ссылка на слайд 42">
                <a:hlinkClick r:id="rId31" action="ppaction://hlinksldjump"/>
                <a:extLst>
                  <a:ext uri="{FF2B5EF4-FFF2-40B4-BE49-F238E27FC236}">
                    <a16:creationId xmlns:a16="http://schemas.microsoft.com/office/drawing/2014/main" id="{393516F0-0F76-4513-819A-30165E2AA02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7368726" y="3801431"/>
                <a:ext cx="766632" cy="43123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5" name="Ссылка на слайд 44">
                <a:extLst>
                  <a:ext uri="{FF2B5EF4-FFF2-40B4-BE49-F238E27FC236}">
                    <a16:creationId xmlns:a16="http://schemas.microsoft.com/office/drawing/2014/main" id="{0E0BDD93-070C-4775-BFE4-D8B0196D760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44042881"/>
                  </p:ext>
                </p:extLst>
              </p:nvPr>
            </p:nvGraphicFramePr>
            <p:xfrm>
              <a:off x="6281535" y="2987102"/>
              <a:ext cx="647275" cy="364092"/>
            </p:xfrm>
            <a:graphic>
              <a:graphicData uri="http://schemas.microsoft.com/office/powerpoint/2016/slidezoom">
                <pslz:sldZm>
                  <pslz:sldZmObj sldId="266" cId="1829671592">
                    <pslz:zmPr id="{378411F6-C774-4C24-9336-8EB25B7A7E43}" returnToParent="0" transitionDur="1000" showBg="0">
                      <p166:blipFill xmlns:p166="http://schemas.microsoft.com/office/powerpoint/2016/6/main">
                        <a:blip r:embed="rId3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47275" cy="364092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5" name="Ссылка на слайд 44">
                <a:hlinkClick r:id="rId34" action="ppaction://hlinksldjump"/>
                <a:extLst>
                  <a:ext uri="{FF2B5EF4-FFF2-40B4-BE49-F238E27FC236}">
                    <a16:creationId xmlns:a16="http://schemas.microsoft.com/office/drawing/2014/main" id="{0E0BDD93-070C-4775-BFE4-D8B0196D76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6281535" y="2987102"/>
                <a:ext cx="647275" cy="36409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7" name="Ссылка на слайд 46">
                <a:extLst>
                  <a:ext uri="{FF2B5EF4-FFF2-40B4-BE49-F238E27FC236}">
                    <a16:creationId xmlns:a16="http://schemas.microsoft.com/office/drawing/2014/main" id="{70F55E0D-1259-430E-B04C-DB117481C72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04057548"/>
                  </p:ext>
                </p:extLst>
              </p:nvPr>
            </p:nvGraphicFramePr>
            <p:xfrm>
              <a:off x="8168409" y="3440286"/>
              <a:ext cx="624953" cy="351536"/>
            </p:xfrm>
            <a:graphic>
              <a:graphicData uri="http://schemas.microsoft.com/office/powerpoint/2016/slidezoom">
                <pslz:sldZm>
                  <pslz:sldZmObj sldId="269" cId="1516585264">
                    <pslz:zmPr id="{B0178933-1E3E-405E-82DF-F1B2196B327C}" returnToParent="0" transitionDur="1000" showBg="0">
                      <p166:blipFill xmlns:p166="http://schemas.microsoft.com/office/powerpoint/2016/6/main">
                        <a:blip r:embed="rId3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24953" cy="351536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7" name="Ссылка на слайд 46">
                <a:hlinkClick r:id="rId37" action="ppaction://hlinksldjump"/>
                <a:extLst>
                  <a:ext uri="{FF2B5EF4-FFF2-40B4-BE49-F238E27FC236}">
                    <a16:creationId xmlns:a16="http://schemas.microsoft.com/office/drawing/2014/main" id="{70F55E0D-1259-430E-B04C-DB117481C72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8168409" y="3440286"/>
                <a:ext cx="624953" cy="35153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9" name="Ссылка на слайд 48">
                <a:extLst>
                  <a:ext uri="{FF2B5EF4-FFF2-40B4-BE49-F238E27FC236}">
                    <a16:creationId xmlns:a16="http://schemas.microsoft.com/office/drawing/2014/main" id="{332106A6-5660-449D-96FF-5DD20111070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34310598"/>
                  </p:ext>
                </p:extLst>
              </p:nvPr>
            </p:nvGraphicFramePr>
            <p:xfrm>
              <a:off x="7948208" y="2708902"/>
              <a:ext cx="618079" cy="347669"/>
            </p:xfrm>
            <a:graphic>
              <a:graphicData uri="http://schemas.microsoft.com/office/powerpoint/2016/slidezoom">
                <pslz:sldZm>
                  <pslz:sldZmObj sldId="274" cId="4219382356">
                    <pslz:zmPr id="{0ECBB75C-6D84-46F9-A48B-3E548A7EE143}" returnToParent="0" transitionDur="1000" showBg="0">
                      <p166:blipFill xmlns:p166="http://schemas.microsoft.com/office/powerpoint/2016/6/main">
                        <a:blip r:embed="rId3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18079" cy="347669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9" name="Ссылка на слайд 48">
                <a:hlinkClick r:id="rId40" action="ppaction://hlinksldjump"/>
                <a:extLst>
                  <a:ext uri="{FF2B5EF4-FFF2-40B4-BE49-F238E27FC236}">
                    <a16:creationId xmlns:a16="http://schemas.microsoft.com/office/drawing/2014/main" id="{332106A6-5660-449D-96FF-5DD20111070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948208" y="2708902"/>
                <a:ext cx="618079" cy="3476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1" name="Ссылка на слайд 50">
                <a:extLst>
                  <a:ext uri="{FF2B5EF4-FFF2-40B4-BE49-F238E27FC236}">
                    <a16:creationId xmlns:a16="http://schemas.microsoft.com/office/drawing/2014/main" id="{136BA558-8349-4853-91D8-7C120ADC30C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54942431"/>
                  </p:ext>
                </p:extLst>
              </p:nvPr>
            </p:nvGraphicFramePr>
            <p:xfrm>
              <a:off x="6750647" y="2605977"/>
              <a:ext cx="618079" cy="347670"/>
            </p:xfrm>
            <a:graphic>
              <a:graphicData uri="http://schemas.microsoft.com/office/powerpoint/2016/slidezoom">
                <pslz:sldZm>
                  <pslz:sldZmObj sldId="270" cId="3824214429">
                    <pslz:zmPr id="{841B4A19-AD08-4D2A-9E3D-116EB9EB55BC}" returnToParent="0" transitionDur="1000" showBg="0">
                      <p166:blipFill xmlns:p166="http://schemas.microsoft.com/office/powerpoint/2016/6/main">
                        <a:blip r:embed="rId4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18079" cy="347670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1" name="Ссылка на слайд 50">
                <a:hlinkClick r:id="rId43" action="ppaction://hlinksldjump"/>
                <a:extLst>
                  <a:ext uri="{FF2B5EF4-FFF2-40B4-BE49-F238E27FC236}">
                    <a16:creationId xmlns:a16="http://schemas.microsoft.com/office/drawing/2014/main" id="{136BA558-8349-4853-91D8-7C120ADC30C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6750647" y="2605977"/>
                <a:ext cx="618079" cy="3476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3" name="Ссылка на слайд 52">
                <a:extLst>
                  <a:ext uri="{FF2B5EF4-FFF2-40B4-BE49-F238E27FC236}">
                    <a16:creationId xmlns:a16="http://schemas.microsoft.com/office/drawing/2014/main" id="{BA5924CC-77F6-4D2A-BDFA-C6EF7C1B16A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54785840"/>
                  </p:ext>
                </p:extLst>
              </p:nvPr>
            </p:nvGraphicFramePr>
            <p:xfrm>
              <a:off x="7508236" y="2082045"/>
              <a:ext cx="579483" cy="325959"/>
            </p:xfrm>
            <a:graphic>
              <a:graphicData uri="http://schemas.microsoft.com/office/powerpoint/2016/slidezoom">
                <pslz:sldZm>
                  <pslz:sldZmObj sldId="271" cId="3295686763">
                    <pslz:zmPr id="{960C4CED-70FA-4763-B3C1-BCB0EDC47FB9}" returnToParent="0" transitionDur="1000" showBg="0">
                      <p166:blipFill xmlns:p166="http://schemas.microsoft.com/office/powerpoint/2016/6/main">
                        <a:blip r:embed="rId4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579483" cy="325959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3" name="Ссылка на слайд 52">
                <a:hlinkClick r:id="rId46" action="ppaction://hlinksldjump"/>
                <a:extLst>
                  <a:ext uri="{FF2B5EF4-FFF2-40B4-BE49-F238E27FC236}">
                    <a16:creationId xmlns:a16="http://schemas.microsoft.com/office/drawing/2014/main" id="{BA5924CC-77F6-4D2A-BDFA-C6EF7C1B16A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508236" y="2082045"/>
                <a:ext cx="579483" cy="3259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5" name="Ссылка на слайд 54">
                <a:extLst>
                  <a:ext uri="{FF2B5EF4-FFF2-40B4-BE49-F238E27FC236}">
                    <a16:creationId xmlns:a16="http://schemas.microsoft.com/office/drawing/2014/main" id="{AC206722-0613-4023-80AE-F16DB68EF94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29732361"/>
                  </p:ext>
                </p:extLst>
              </p:nvPr>
            </p:nvGraphicFramePr>
            <p:xfrm>
              <a:off x="6971100" y="1663608"/>
              <a:ext cx="489540" cy="275366"/>
            </p:xfrm>
            <a:graphic>
              <a:graphicData uri="http://schemas.microsoft.com/office/powerpoint/2016/slidezoom">
                <pslz:sldZm>
                  <pslz:sldZmObj sldId="272" cId="1671738229">
                    <pslz:zmPr id="{94A93945-DA30-4DD1-92F0-3C83770CF08E}" returnToParent="0" transitionDur="1000" showBg="0">
                      <p166:blipFill xmlns:p166="http://schemas.microsoft.com/office/powerpoint/2016/6/main">
                        <a:blip r:embed="rId4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89540" cy="275366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5" name="Ссылка на слайд 54">
                <a:hlinkClick r:id="rId49" action="ppaction://hlinksldjump"/>
                <a:extLst>
                  <a:ext uri="{FF2B5EF4-FFF2-40B4-BE49-F238E27FC236}">
                    <a16:creationId xmlns:a16="http://schemas.microsoft.com/office/drawing/2014/main" id="{AC206722-0613-4023-80AE-F16DB68EF94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6971100" y="1663608"/>
                <a:ext cx="489540" cy="27536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7" name="Ссылка на слайд 56">
                <a:extLst>
                  <a:ext uri="{FF2B5EF4-FFF2-40B4-BE49-F238E27FC236}">
                    <a16:creationId xmlns:a16="http://schemas.microsoft.com/office/drawing/2014/main" id="{19F97C92-8141-4AF4-B38F-431E0B25124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41789532"/>
                  </p:ext>
                </p:extLst>
              </p:nvPr>
            </p:nvGraphicFramePr>
            <p:xfrm>
              <a:off x="7308437" y="1005437"/>
              <a:ext cx="489540" cy="275366"/>
            </p:xfrm>
            <a:graphic>
              <a:graphicData uri="http://schemas.microsoft.com/office/powerpoint/2016/slidezoom">
                <pslz:sldZm>
                  <pslz:sldZmObj sldId="264" cId="4287750074">
                    <pslz:zmPr id="{6BEB507E-55F6-4322-AD77-514951FD8186}" returnToParent="0" transitionDur="1000" showBg="0">
                      <p166:blipFill xmlns:p166="http://schemas.microsoft.com/office/powerpoint/2016/6/main">
                        <a:blip r:embed="rId5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89540" cy="275366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7" name="Ссылка на слайд 56">
                <a:hlinkClick r:id="rId52" action="ppaction://hlinksldjump"/>
                <a:extLst>
                  <a:ext uri="{FF2B5EF4-FFF2-40B4-BE49-F238E27FC236}">
                    <a16:creationId xmlns:a16="http://schemas.microsoft.com/office/drawing/2014/main" id="{19F97C92-8141-4AF4-B38F-431E0B25124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7308437" y="1005437"/>
                <a:ext cx="489540" cy="27536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9" name="Ссылка на слайд 58">
                <a:extLst>
                  <a:ext uri="{FF2B5EF4-FFF2-40B4-BE49-F238E27FC236}">
                    <a16:creationId xmlns:a16="http://schemas.microsoft.com/office/drawing/2014/main" id="{6C9B5D05-4263-4C46-A3DF-218CC70FFA6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76980975"/>
                  </p:ext>
                </p:extLst>
              </p:nvPr>
            </p:nvGraphicFramePr>
            <p:xfrm>
              <a:off x="7589454" y="3310805"/>
              <a:ext cx="586325" cy="329808"/>
            </p:xfrm>
            <a:graphic>
              <a:graphicData uri="http://schemas.microsoft.com/office/powerpoint/2016/slidezoom">
                <pslz:sldZm>
                  <pslz:sldZmObj sldId="265" cId="4146880162">
                    <pslz:zmPr id="{B20FB95A-710A-4268-8B84-AA14612EADF5}" returnToParent="0" transitionDur="1000" showBg="0">
                      <p166:blipFill xmlns:p166="http://schemas.microsoft.com/office/powerpoint/2016/6/main">
                        <a:blip r:embed="rId5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586325" cy="329808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9" name="Ссылка на слайд 58">
                <a:hlinkClick r:id="rId55" action="ppaction://hlinksldjump"/>
                <a:extLst>
                  <a:ext uri="{FF2B5EF4-FFF2-40B4-BE49-F238E27FC236}">
                    <a16:creationId xmlns:a16="http://schemas.microsoft.com/office/drawing/2014/main" id="{6C9B5D05-4263-4C46-A3DF-218CC70FFA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7589454" y="3310805"/>
                <a:ext cx="586325" cy="3298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" name="Ссылка на слайд 4">
                <a:extLst>
                  <a:ext uri="{FF2B5EF4-FFF2-40B4-BE49-F238E27FC236}">
                    <a16:creationId xmlns:a16="http://schemas.microsoft.com/office/drawing/2014/main" id="{50859FF8-4544-4BC7-B8EB-D73F9455B91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74826110"/>
                  </p:ext>
                </p:extLst>
              </p:nvPr>
            </p:nvGraphicFramePr>
            <p:xfrm>
              <a:off x="7399768" y="1547582"/>
              <a:ext cx="656432" cy="369243"/>
            </p:xfrm>
            <a:graphic>
              <a:graphicData uri="http://schemas.microsoft.com/office/powerpoint/2016/slidezoom">
                <pslz:sldZm>
                  <pslz:sldZmObj sldId="275" cId="3999926798">
                    <pslz:zmPr id="{7C2306A3-09C5-4633-AF6B-DA2ECEECE5B0}" returnToParent="0" transitionDur="1000" showBg="0">
                      <p166:blipFill xmlns:p166="http://schemas.microsoft.com/office/powerpoint/2016/6/main">
                        <a:blip r:embed="rId5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56432" cy="369243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" name="Ссылка на слайд 4">
                <a:hlinkClick r:id="rId52" action="ppaction://hlinksldjump"/>
                <a:extLst>
                  <a:ext uri="{FF2B5EF4-FFF2-40B4-BE49-F238E27FC236}">
                    <a16:creationId xmlns:a16="http://schemas.microsoft.com/office/drawing/2014/main" id="{50859FF8-4544-4BC7-B8EB-D73F9455B91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7399768" y="1547582"/>
                <a:ext cx="656432" cy="3692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7" name="Ссылка на слайд 6">
                <a:extLst>
                  <a:ext uri="{FF2B5EF4-FFF2-40B4-BE49-F238E27FC236}">
                    <a16:creationId xmlns:a16="http://schemas.microsoft.com/office/drawing/2014/main" id="{1E6F1F3D-8C56-4B97-8A61-E0FAC546AA5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85750229"/>
                  </p:ext>
                </p:extLst>
              </p:nvPr>
            </p:nvGraphicFramePr>
            <p:xfrm>
              <a:off x="6751281" y="2116097"/>
              <a:ext cx="656433" cy="369243"/>
            </p:xfrm>
            <a:graphic>
              <a:graphicData uri="http://schemas.microsoft.com/office/powerpoint/2016/slidezoom">
                <pslz:sldZm>
                  <pslz:sldZmObj sldId="276" cId="4145660227">
                    <pslz:zmPr id="{7DFA37AF-D82B-4D9E-9489-2C6A2C623CEB}" returnToParent="0" transitionDur="1000" showBg="0">
                      <p166:blipFill xmlns:p166="http://schemas.microsoft.com/office/powerpoint/2016/6/main">
                        <a:blip r:embed="rId5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56433" cy="369243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7" name="Ссылка на слайд 6">
                <a:hlinkClick r:id="rId49" action="ppaction://hlinksldjump"/>
                <a:extLst>
                  <a:ext uri="{FF2B5EF4-FFF2-40B4-BE49-F238E27FC236}">
                    <a16:creationId xmlns:a16="http://schemas.microsoft.com/office/drawing/2014/main" id="{1E6F1F3D-8C56-4B97-8A61-E0FAC546AA5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0"/>
              <a:stretch>
                <a:fillRect/>
              </a:stretch>
            </p:blipFill>
            <p:spPr>
              <a:xfrm>
                <a:off x="6751281" y="2116097"/>
                <a:ext cx="656433" cy="3692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6" name="Ссылка на слайд 5">
                <a:extLst>
                  <a:ext uri="{FF2B5EF4-FFF2-40B4-BE49-F238E27FC236}">
                    <a16:creationId xmlns:a16="http://schemas.microsoft.com/office/drawing/2014/main" id="{7F684412-7C25-49D9-ADBD-AED1F0BC91F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04399012"/>
                  </p:ext>
                </p:extLst>
              </p:nvPr>
            </p:nvGraphicFramePr>
            <p:xfrm>
              <a:off x="7337882" y="2700874"/>
              <a:ext cx="656432" cy="369243"/>
            </p:xfrm>
            <a:graphic>
              <a:graphicData uri="http://schemas.microsoft.com/office/powerpoint/2016/slidezoom">
                <pslz:sldZm>
                  <pslz:sldZmObj sldId="277" cId="3092093294">
                    <pslz:zmPr id="{C9C946EB-4916-4E68-9EEB-2A38B1E6EDAB}" returnToParent="0" transitionDur="1000" showBg="0">
                      <p166:blipFill xmlns:p166="http://schemas.microsoft.com/office/powerpoint/2016/6/main">
                        <a:blip r:embed="rId6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56432" cy="369243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6" name="Ссылка на слайд 5">
                <a:hlinkClick r:id="rId40" action="ppaction://hlinksldjump"/>
                <a:extLst>
                  <a:ext uri="{FF2B5EF4-FFF2-40B4-BE49-F238E27FC236}">
                    <a16:creationId xmlns:a16="http://schemas.microsoft.com/office/drawing/2014/main" id="{7F684412-7C25-49D9-ADBD-AED1F0BC91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7337882" y="2700874"/>
                <a:ext cx="656432" cy="3692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8" name="Ссылка на слайд 7">
                <a:extLst>
                  <a:ext uri="{FF2B5EF4-FFF2-40B4-BE49-F238E27FC236}">
                    <a16:creationId xmlns:a16="http://schemas.microsoft.com/office/drawing/2014/main" id="{F5D6AE7A-31D5-4479-826F-6709737A4E7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80004326"/>
                  </p:ext>
                </p:extLst>
              </p:nvPr>
            </p:nvGraphicFramePr>
            <p:xfrm>
              <a:off x="7003618" y="3135677"/>
              <a:ext cx="586325" cy="329808"/>
            </p:xfrm>
            <a:graphic>
              <a:graphicData uri="http://schemas.microsoft.com/office/powerpoint/2016/slidezoom">
                <pslz:sldZm>
                  <pslz:sldZmObj sldId="278" cId="1239841712">
                    <pslz:zmPr id="{FAFD09B0-400D-4B42-B00E-3E482CA2A7E9}" returnToParent="0" transitionDur="1000" showBg="0">
                      <p166:blipFill xmlns:p166="http://schemas.microsoft.com/office/powerpoint/2016/6/main">
                        <a:blip r:embed="rId6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586325" cy="329808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8" name="Ссылка на слайд 7">
                <a:hlinkClick r:id="rId46" action="ppaction://hlinksldjump"/>
                <a:extLst>
                  <a:ext uri="{FF2B5EF4-FFF2-40B4-BE49-F238E27FC236}">
                    <a16:creationId xmlns:a16="http://schemas.microsoft.com/office/drawing/2014/main" id="{F5D6AE7A-31D5-4479-826F-6709737A4E7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4"/>
              <a:stretch>
                <a:fillRect/>
              </a:stretch>
            </p:blipFill>
            <p:spPr>
              <a:xfrm>
                <a:off x="7003618" y="3135677"/>
                <a:ext cx="586325" cy="329808"/>
              </a:xfrm>
              <a:prstGeom prst="rect">
                <a:avLst/>
              </a:prstGeom>
            </p:spPr>
          </p:pic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7FA88EA7-AD3E-BD05-F9E9-12A9CAEFFF4C}"/>
              </a:ext>
            </a:extLst>
          </p:cNvPr>
          <p:cNvSpPr txBox="1"/>
          <p:nvPr/>
        </p:nvSpPr>
        <p:spPr>
          <a:xfrm>
            <a:off x="9932464" y="6349196"/>
            <a:ext cx="1491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rgbClr val="27245B"/>
                </a:solidFill>
              </a:rPr>
              <a:t>zapomnivse.news</a:t>
            </a:r>
            <a:endParaRPr lang="ru-RU" sz="1400" dirty="0">
              <a:solidFill>
                <a:srgbClr val="27245B"/>
              </a:solidFill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2" name="Ссылка на слайд 11">
                <a:extLst>
                  <a:ext uri="{FF2B5EF4-FFF2-40B4-BE49-F238E27FC236}">
                    <a16:creationId xmlns:a16="http://schemas.microsoft.com/office/drawing/2014/main" id="{130CCF89-8A9D-8269-10A3-F7DF6DE1DB1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24470725"/>
                  </p:ext>
                </p:extLst>
              </p:nvPr>
            </p:nvGraphicFramePr>
            <p:xfrm>
              <a:off x="11518605" y="6337005"/>
              <a:ext cx="442580" cy="442580"/>
            </p:xfrm>
            <a:graphic>
              <a:graphicData uri="http://schemas.microsoft.com/office/powerpoint/2016/slidezoom">
                <pslz:sldZm>
                  <pslz:sldZmObj sldId="2350" cId="1093079653">
                    <pslz:zmPr id="{CBF1C741-D126-4CCA-8B5D-EE08EC8EAB26}" returnToParent="0" imageType="cover" transitionDur="1000">
                      <p166:blipFill xmlns:p166="http://schemas.microsoft.com/office/powerpoint/2016/6/main">
                        <a:blip r:embed="rId6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42580" cy="44258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2" name="Ссылка на слайд 11">
                <a:hlinkClick r:id="rId66" action="ppaction://hlinksldjump"/>
                <a:extLst>
                  <a:ext uri="{FF2B5EF4-FFF2-40B4-BE49-F238E27FC236}">
                    <a16:creationId xmlns:a16="http://schemas.microsoft.com/office/drawing/2014/main" id="{130CCF89-8A9D-8269-10A3-F7DF6DE1DB1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18605" y="6337005"/>
                <a:ext cx="442580" cy="44258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010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>
        <p14:vortex dir="r"/>
      </p:transition>
    </mc:Choice>
    <mc:Fallback>
      <p:transition spd="slow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преддверии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придверии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В">
            <a:extLst>
              <a:ext uri="{FF2B5EF4-FFF2-40B4-BE49-F238E27FC236}">
                <a16:creationId xmlns:a16="http://schemas.microsoft.com/office/drawing/2014/main" id="{96148962-512D-419B-ABC7-0F92ED61880F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7" name="Rectangle: Rounded Corners 20">
            <a:extLst>
              <a:ext uri="{FF2B5EF4-FFF2-40B4-BE49-F238E27FC236}">
                <a16:creationId xmlns:a16="http://schemas.microsoft.com/office/drawing/2014/main" id="{971D401E-63D5-4665-B83A-A20A31ECFE7E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B2615-646E-44EF-9866-24A1E11D4CE7}"/>
              </a:ext>
            </a:extLst>
          </p:cNvPr>
          <p:cNvSpPr txBox="1"/>
          <p:nvPr/>
        </p:nvSpPr>
        <p:spPr>
          <a:xfrm>
            <a:off x="3699291" y="4532588"/>
            <a:ext cx="18415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впридверии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id="{08A43D95-4539-467B-8AAE-0E240AE71561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9327849"/>
                  </p:ext>
                </p:extLst>
              </p:nvPr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8924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конфета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канфета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765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утренник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утреник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2805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мешура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мишура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0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вьюга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53779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въюга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4352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карпаратив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корпоратив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В">
            <a:extLst>
              <a:ext uri="{FF2B5EF4-FFF2-40B4-BE49-F238E27FC236}">
                <a16:creationId xmlns:a16="http://schemas.microsoft.com/office/drawing/2014/main" id="{96148962-512D-419B-ABC7-0F92ED61880F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7" name="Rectangle: Rounded Corners 20">
            <a:extLst>
              <a:ext uri="{FF2B5EF4-FFF2-40B4-BE49-F238E27FC236}">
                <a16:creationId xmlns:a16="http://schemas.microsoft.com/office/drawing/2014/main" id="{971D401E-63D5-4665-B83A-A20A31ECFE7E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B2615-646E-44EF-9866-24A1E11D4CE7}"/>
              </a:ext>
            </a:extLst>
          </p:cNvPr>
          <p:cNvSpPr txBox="1"/>
          <p:nvPr/>
        </p:nvSpPr>
        <p:spPr>
          <a:xfrm>
            <a:off x="3699291" y="4532588"/>
            <a:ext cx="18415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корпаратив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id="{08A43D95-4539-467B-8AAE-0E240AE71561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1388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конфети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конфетти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В">
            <a:extLst>
              <a:ext uri="{FF2B5EF4-FFF2-40B4-BE49-F238E27FC236}">
                <a16:creationId xmlns:a16="http://schemas.microsoft.com/office/drawing/2014/main" id="{96148962-512D-419B-ABC7-0F92ED61880F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7" name="Rectangle: Rounded Corners 20">
            <a:extLst>
              <a:ext uri="{FF2B5EF4-FFF2-40B4-BE49-F238E27FC236}">
                <a16:creationId xmlns:a16="http://schemas.microsoft.com/office/drawing/2014/main" id="{971D401E-63D5-4665-B83A-A20A31ECFE7E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B2615-646E-44EF-9866-24A1E11D4CE7}"/>
              </a:ext>
            </a:extLst>
          </p:cNvPr>
          <p:cNvSpPr txBox="1"/>
          <p:nvPr/>
        </p:nvSpPr>
        <p:spPr>
          <a:xfrm>
            <a:off x="3699291" y="4532588"/>
            <a:ext cx="18415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канфети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id="{08A43D95-4539-467B-8AAE-0E240AE71561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6257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сирпантин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серпантин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5425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герлянда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гирлянда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9682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4633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празник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9286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праздник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468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36540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искрение поздравления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38318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искренние поздравления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2967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808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будущий год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38318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будующий</a:t>
            </a: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год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165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1808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следущий</a:t>
            </a: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год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38318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следующий год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9209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34381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карновальный</a:t>
            </a: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костюм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32857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карнавальный костюм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В">
            <a:extLst>
              <a:ext uri="{FF2B5EF4-FFF2-40B4-BE49-F238E27FC236}">
                <a16:creationId xmlns:a16="http://schemas.microsoft.com/office/drawing/2014/main" id="{96148962-512D-419B-ABC7-0F92ED61880F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7" name="Rectangle: Rounded Corners 20">
            <a:extLst>
              <a:ext uri="{FF2B5EF4-FFF2-40B4-BE49-F238E27FC236}">
                <a16:creationId xmlns:a16="http://schemas.microsoft.com/office/drawing/2014/main" id="{971D401E-63D5-4665-B83A-A20A31ECFE7E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B2615-646E-44EF-9866-24A1E11D4CE7}"/>
              </a:ext>
            </a:extLst>
          </p:cNvPr>
          <p:cNvSpPr txBox="1"/>
          <p:nvPr/>
        </p:nvSpPr>
        <p:spPr>
          <a:xfrm>
            <a:off x="3699291" y="4532588"/>
            <a:ext cx="32857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карнавальный </a:t>
            </a: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кастюм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id="{08A43D95-4539-467B-8AAE-0E240AE71561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1938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48732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 нам должны прийти соседи.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48732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 нам должны </a:t>
            </a: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придти</a:t>
            </a: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соседи. 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2421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48732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Дети пели со снегурочкой.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48732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Дети пели со Снегурочкой. 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7173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151694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зайчёнок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151694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зайчонок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4566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8727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заец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8727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заиц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В">
            <a:extLst>
              <a:ext uri="{FF2B5EF4-FFF2-40B4-BE49-F238E27FC236}">
                <a16:creationId xmlns:a16="http://schemas.microsoft.com/office/drawing/2014/main" id="{96148962-512D-419B-ABC7-0F92ED61880F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7" name="Rectangle: Rounded Corners 20">
            <a:extLst>
              <a:ext uri="{FF2B5EF4-FFF2-40B4-BE49-F238E27FC236}">
                <a16:creationId xmlns:a16="http://schemas.microsoft.com/office/drawing/2014/main" id="{971D401E-63D5-4665-B83A-A20A31ECFE7E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B2615-646E-44EF-9866-24A1E11D4CE7}"/>
              </a:ext>
            </a:extLst>
          </p:cNvPr>
          <p:cNvSpPr txBox="1"/>
          <p:nvPr/>
        </p:nvSpPr>
        <p:spPr>
          <a:xfrm>
            <a:off x="3699291" y="4532588"/>
            <a:ext cx="8727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заяц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id="{08A43D95-4539-467B-8AAE-0E240AE71561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9992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00531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феерверк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1" y="3656288"/>
            <a:ext cx="183906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фейерверк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В">
            <a:extLst>
              <a:ext uri="{FF2B5EF4-FFF2-40B4-BE49-F238E27FC236}">
                <a16:creationId xmlns:a16="http://schemas.microsoft.com/office/drawing/2014/main" id="{96148962-512D-419B-ABC7-0F92ED61880F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7" name="Rectangle: Rounded Corners 20">
            <a:extLst>
              <a:ext uri="{FF2B5EF4-FFF2-40B4-BE49-F238E27FC236}">
                <a16:creationId xmlns:a16="http://schemas.microsoft.com/office/drawing/2014/main" id="{971D401E-63D5-4665-B83A-A20A31ECFE7E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B2615-646E-44EF-9866-24A1E11D4CE7}"/>
              </a:ext>
            </a:extLst>
          </p:cNvPr>
          <p:cNvSpPr txBox="1"/>
          <p:nvPr/>
        </p:nvSpPr>
        <p:spPr>
          <a:xfrm>
            <a:off x="3699291" y="4532588"/>
            <a:ext cx="169359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фиерверк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id="{08A43D95-4539-467B-8AAE-0E240AE71561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3984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34000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Я верю в Деда Мороза!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38318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Я верю в Деда мороза!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17" name="В">
            <a:extLst>
              <a:ext uri="{FF2B5EF4-FFF2-40B4-BE49-F238E27FC236}">
                <a16:creationId xmlns:a16="http://schemas.microsoft.com/office/drawing/2014/main" id="{76790D70-0A9A-4AFE-AC90-6F9D40CB8DAC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8" name="Rectangle: Rounded Corners 20">
            <a:extLst>
              <a:ext uri="{FF2B5EF4-FFF2-40B4-BE49-F238E27FC236}">
                <a16:creationId xmlns:a16="http://schemas.microsoft.com/office/drawing/2014/main" id="{3D063BB0-7F29-443B-B595-12259608E782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4ECAC38-006C-4480-A89D-E23C38A80D04}"/>
              </a:ext>
            </a:extLst>
          </p:cNvPr>
          <p:cNvSpPr txBox="1"/>
          <p:nvPr/>
        </p:nvSpPr>
        <p:spPr>
          <a:xfrm>
            <a:off x="3699291" y="4532588"/>
            <a:ext cx="34000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Я верю в деда мороза!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20" name="Rectangle 29">
            <a:extLst>
              <a:ext uri="{FF2B5EF4-FFF2-40B4-BE49-F238E27FC236}">
                <a16:creationId xmlns:a16="http://schemas.microsoft.com/office/drawing/2014/main" id="{4B99FEF5-4658-4993-8939-E127D9C11742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68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9">
            <a:extLst>
              <a:ext uri="{FF2B5EF4-FFF2-40B4-BE49-F238E27FC236}">
                <a16:creationId xmlns:a16="http://schemas.microsoft.com/office/drawing/2014/main" id="{66D3E29E-15FA-4EF8-86BE-FE292BF4E0DB}"/>
              </a:ext>
            </a:extLst>
          </p:cNvPr>
          <p:cNvSpPr/>
          <p:nvPr/>
        </p:nvSpPr>
        <p:spPr>
          <a:xfrm>
            <a:off x="2878288" y="1837672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5" name="Rectangle: Rounded Corners 20">
            <a:extLst>
              <a:ext uri="{FF2B5EF4-FFF2-40B4-BE49-F238E27FC236}">
                <a16:creationId xmlns:a16="http://schemas.microsoft.com/office/drawing/2014/main" id="{A77DD80D-0AF0-4B15-9C7C-47BE9FEF5C6D}"/>
              </a:ext>
            </a:extLst>
          </p:cNvPr>
          <p:cNvSpPr/>
          <p:nvPr/>
        </p:nvSpPr>
        <p:spPr>
          <a:xfrm>
            <a:off x="2989345" y="1917611"/>
            <a:ext cx="6213308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29">
            <a:extLst>
              <a:ext uri="{FF2B5EF4-FFF2-40B4-BE49-F238E27FC236}">
                <a16:creationId xmlns:a16="http://schemas.microsoft.com/office/drawing/2014/main" id="{8C4A4C7B-742A-4EE3-B316-2323B24E5EDC}"/>
              </a:ext>
            </a:extLst>
          </p:cNvPr>
          <p:cNvSpPr/>
          <p:nvPr/>
        </p:nvSpPr>
        <p:spPr>
          <a:xfrm>
            <a:off x="2989345" y="1802194"/>
            <a:ext cx="62133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Как правильно?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А">
            <a:extLst>
              <a:ext uri="{FF2B5EF4-FFF2-40B4-BE49-F238E27FC236}">
                <a16:creationId xmlns:a16="http://schemas.microsoft.com/office/drawing/2014/main" id="{58F7600B-1A28-4738-B7C4-2D484F0F380A}"/>
              </a:ext>
            </a:extLst>
          </p:cNvPr>
          <p:cNvSpPr/>
          <p:nvPr/>
        </p:nvSpPr>
        <p:spPr>
          <a:xfrm>
            <a:off x="2878288" y="27129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9" name="Rectangle: Rounded Corners 20">
            <a:extLst>
              <a:ext uri="{FF2B5EF4-FFF2-40B4-BE49-F238E27FC236}">
                <a16:creationId xmlns:a16="http://schemas.microsoft.com/office/drawing/2014/main" id="{DF3EE3B6-ACAD-452A-A891-13A88A281491}"/>
              </a:ext>
            </a:extLst>
          </p:cNvPr>
          <p:cNvSpPr/>
          <p:nvPr/>
        </p:nvSpPr>
        <p:spPr>
          <a:xfrm>
            <a:off x="2989346" y="2793911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0D732-D77C-4D57-9602-0A953350091A}"/>
              </a:ext>
            </a:extLst>
          </p:cNvPr>
          <p:cNvSpPr txBox="1"/>
          <p:nvPr/>
        </p:nvSpPr>
        <p:spPr>
          <a:xfrm>
            <a:off x="3699291" y="2781003"/>
            <a:ext cx="26253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 новым годом!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22FC47F-B5C6-45F7-AE7C-2892EAE67BDF}"/>
              </a:ext>
            </a:extLst>
          </p:cNvPr>
          <p:cNvSpPr/>
          <p:nvPr/>
        </p:nvSpPr>
        <p:spPr>
          <a:xfrm>
            <a:off x="2989346" y="2678494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А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Б">
            <a:extLst>
              <a:ext uri="{FF2B5EF4-FFF2-40B4-BE49-F238E27FC236}">
                <a16:creationId xmlns:a16="http://schemas.microsoft.com/office/drawing/2014/main" id="{E9DFFE0D-94B5-4473-B1B2-051F59714CAD}"/>
              </a:ext>
            </a:extLst>
          </p:cNvPr>
          <p:cNvSpPr/>
          <p:nvPr/>
        </p:nvSpPr>
        <p:spPr>
          <a:xfrm>
            <a:off x="2878288" y="35892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BA2C4A08-F51C-409A-A396-6D8D01630D66}"/>
              </a:ext>
            </a:extLst>
          </p:cNvPr>
          <p:cNvSpPr/>
          <p:nvPr/>
        </p:nvSpPr>
        <p:spPr>
          <a:xfrm>
            <a:off x="2989346" y="36691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99FEEA-0A8D-47DE-9815-CD811F39405E}"/>
              </a:ext>
            </a:extLst>
          </p:cNvPr>
          <p:cNvSpPr txBox="1"/>
          <p:nvPr/>
        </p:nvSpPr>
        <p:spPr>
          <a:xfrm>
            <a:off x="3699292" y="3656288"/>
            <a:ext cx="239670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 Новым годом!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5" name="Rectangle 29">
            <a:extLst>
              <a:ext uri="{FF2B5EF4-FFF2-40B4-BE49-F238E27FC236}">
                <a16:creationId xmlns:a16="http://schemas.microsoft.com/office/drawing/2014/main" id="{E5A54CF5-E83B-4A07-97AD-8A406E58C07C}"/>
              </a:ext>
            </a:extLst>
          </p:cNvPr>
          <p:cNvSpPr/>
          <p:nvPr/>
        </p:nvSpPr>
        <p:spPr>
          <a:xfrm>
            <a:off x="2989346" y="35537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Б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В">
            <a:extLst>
              <a:ext uri="{FF2B5EF4-FFF2-40B4-BE49-F238E27FC236}">
                <a16:creationId xmlns:a16="http://schemas.microsoft.com/office/drawing/2014/main" id="{96148962-512D-419B-ABC7-0F92ED61880F}"/>
              </a:ext>
            </a:extLst>
          </p:cNvPr>
          <p:cNvSpPr/>
          <p:nvPr/>
        </p:nvSpPr>
        <p:spPr>
          <a:xfrm>
            <a:off x="2878288" y="4465557"/>
            <a:ext cx="6435424" cy="624533"/>
          </a:xfrm>
          <a:prstGeom prst="roundRect">
            <a:avLst>
              <a:gd name="adj" fmla="val 14123"/>
            </a:avLst>
          </a:prstGeom>
          <a:solidFill>
            <a:schemeClr val="bg1"/>
          </a:solidFill>
          <a:ln w="53975">
            <a:noFill/>
          </a:ln>
          <a:effectLst>
            <a:glow rad="127000">
              <a:srgbClr val="7030A0"/>
            </a:glow>
            <a:outerShdw blurRad="381000" dist="279400" dir="3960000" sx="102000" sy="102000" algn="tl" rotWithShape="0">
              <a:srgbClr val="002060">
                <a:alpha val="38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200" dirty="0">
              <a:solidFill>
                <a:srgbClr val="172144"/>
              </a:solidFill>
              <a:latin typeface="Calibri"/>
            </a:endParaRPr>
          </a:p>
        </p:txBody>
      </p:sp>
      <p:sp>
        <p:nvSpPr>
          <p:cNvPr id="17" name="Rectangle: Rounded Corners 20">
            <a:extLst>
              <a:ext uri="{FF2B5EF4-FFF2-40B4-BE49-F238E27FC236}">
                <a16:creationId xmlns:a16="http://schemas.microsoft.com/office/drawing/2014/main" id="{971D401E-63D5-4665-B83A-A20A31ECFE7E}"/>
              </a:ext>
            </a:extLst>
          </p:cNvPr>
          <p:cNvSpPr/>
          <p:nvPr/>
        </p:nvSpPr>
        <p:spPr>
          <a:xfrm>
            <a:off x="2989346" y="4545496"/>
            <a:ext cx="502441" cy="483322"/>
          </a:xfrm>
          <a:prstGeom prst="roundRect">
            <a:avLst>
              <a:gd name="adj" fmla="val 14123"/>
            </a:avLst>
          </a:prstGeom>
          <a:solidFill>
            <a:srgbClr val="0D0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6000" dirty="0">
              <a:solidFill>
                <a:srgbClr val="FFFFFF"/>
              </a:solidFill>
              <a:latin typeface="db-documents-and-folder-02" panose="02000509000000000000" pitchFamily="49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B2615-646E-44EF-9866-24A1E11D4CE7}"/>
              </a:ext>
            </a:extLst>
          </p:cNvPr>
          <p:cNvSpPr txBox="1"/>
          <p:nvPr/>
        </p:nvSpPr>
        <p:spPr>
          <a:xfrm>
            <a:off x="3699291" y="4532588"/>
            <a:ext cx="239670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172144">
                    <a:lumMod val="90000"/>
                    <a:lumOff val="10000"/>
                  </a:srgb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 Новым Годом!</a:t>
            </a:r>
            <a:endParaRPr lang="en-US" sz="2400" b="1" dirty="0">
              <a:solidFill>
                <a:srgbClr val="172144">
                  <a:lumMod val="90000"/>
                  <a:lumOff val="10000"/>
                </a:srgbClr>
              </a:solidFill>
              <a:latin typeface="Century Gothic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id="{08A43D95-4539-467B-8AAE-0E240AE71561}"/>
              </a:ext>
            </a:extLst>
          </p:cNvPr>
          <p:cNvSpPr/>
          <p:nvPr/>
        </p:nvSpPr>
        <p:spPr>
          <a:xfrm>
            <a:off x="2989346" y="4430079"/>
            <a:ext cx="5024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FFFFFF"/>
                </a:solidFill>
                <a:latin typeface="Designball-Electronic-Device-01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</a:t>
            </a:r>
            <a:endParaRPr lang="en-US" sz="4000" dirty="0">
              <a:solidFill>
                <a:srgbClr val="FFFFFF"/>
              </a:solidFill>
              <a:latin typeface="Designball-Electronic-Device-01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3" name="Ссылка на слайд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BECC8FD-0E09-4E8F-8B5A-D4122007F9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8775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A99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одежда, человек, Человеческое лицо, улыбка&#10;&#10;Автоматически созданное описание">
            <a:extLst>
              <a:ext uri="{FF2B5EF4-FFF2-40B4-BE49-F238E27FC236}">
                <a16:creationId xmlns:a16="http://schemas.microsoft.com/office/drawing/2014/main" id="{13DC6BA8-4377-D800-F6DE-8F95991BA5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CFE8AA-D7A9-43E8-B0AC-84F1E709C273}"/>
              </a:ext>
            </a:extLst>
          </p:cNvPr>
          <p:cNvSpPr txBox="1"/>
          <p:nvPr/>
        </p:nvSpPr>
        <p:spPr>
          <a:xfrm>
            <a:off x="523899" y="413203"/>
            <a:ext cx="7440340" cy="1590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prstClr val="white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Игру подготовила Оксана Матвеева.</a:t>
            </a: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Приглашаю вас в мои сообщества </a:t>
            </a: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о русском  языке!</a:t>
            </a:r>
          </a:p>
        </p:txBody>
      </p:sp>
      <p:pic>
        <p:nvPicPr>
          <p:cNvPr id="4" name="Рисунок 3" descr="Изображение выглядит как текст&#10;&#10;Автоматически созданное описание">
            <a:hlinkClick r:id="rId4"/>
            <a:extLst>
              <a:ext uri="{FF2B5EF4-FFF2-40B4-BE49-F238E27FC236}">
                <a16:creationId xmlns:a16="http://schemas.microsoft.com/office/drawing/2014/main" id="{72E0E3D4-15AC-9E17-86B1-DB5451E030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3517801"/>
            <a:ext cx="5353443" cy="761577"/>
          </a:xfrm>
          <a:prstGeom prst="rect">
            <a:avLst/>
          </a:prstGeom>
        </p:spPr>
      </p:pic>
      <p:pic>
        <p:nvPicPr>
          <p:cNvPr id="9" name="Рисунок 8" descr="Изображение выглядит как текст, снимок экрана, Шрифт, Графика&#10;&#10;Автоматически созданное описание">
            <a:hlinkClick r:id="rId6"/>
            <a:extLst>
              <a:ext uri="{FF2B5EF4-FFF2-40B4-BE49-F238E27FC236}">
                <a16:creationId xmlns:a16="http://schemas.microsoft.com/office/drawing/2014/main" id="{4548E24C-4B53-356D-9D26-4A5402454E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2466683"/>
            <a:ext cx="6122987" cy="753695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текст, снимок экрана, Шрифт,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CBEBC9E0-D4FA-5030-9133-C1CBFBE3EA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4576801"/>
            <a:ext cx="5194410" cy="728087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текст, Шрифт, снимок экрана, Графика&#10;&#10;Автоматически созданное описание">
            <a:hlinkClick r:id="rId9"/>
            <a:extLst>
              <a:ext uri="{FF2B5EF4-FFF2-40B4-BE49-F238E27FC236}">
                <a16:creationId xmlns:a16="http://schemas.microsoft.com/office/drawing/2014/main" id="{34AF58D2-A266-40E1-3B2A-AF79A59CFE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30" y="5602311"/>
            <a:ext cx="5162536" cy="731314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75B9AD4-A102-ED75-D966-1EEC4984BB73}"/>
              </a:ext>
            </a:extLst>
          </p:cNvPr>
          <p:cNvSpPr/>
          <p:nvPr/>
        </p:nvSpPr>
        <p:spPr>
          <a:xfrm>
            <a:off x="5615189" y="5254580"/>
            <a:ext cx="3148884" cy="982707"/>
          </a:xfrm>
          <a:prstGeom prst="roundRect">
            <a:avLst>
              <a:gd name="adj" fmla="val 29167"/>
            </a:avLst>
          </a:prstGeom>
          <a:gradFill flip="none" rotWithShape="1">
            <a:gsLst>
              <a:gs pos="0">
                <a:srgbClr val="676EC8"/>
              </a:gs>
              <a:gs pos="100000">
                <a:srgbClr val="40939C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Оксана Ивановна Матвеева, кандидат филологических наук, репетитор по русскому языку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2" name="Ссылка на слайд 1">
                <a:extLst>
                  <a:ext uri="{FF2B5EF4-FFF2-40B4-BE49-F238E27FC236}">
                    <a16:creationId xmlns:a16="http://schemas.microsoft.com/office/drawing/2014/main" id="{02F5C983-9E77-1A04-F099-54DED5A81555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999305" y="5963478"/>
              <a:ext cx="1192695" cy="894522"/>
            </p:xfrm>
            <a:graphic>
              <a:graphicData uri="http://schemas.microsoft.com/office/powerpoint/2016/slidezoom">
                <pslz:sldZm>
                  <pslz:sldZmObj sldId="256" cId="601057837">
                    <pslz:zmPr id="{3A415AA4-FE66-4E8E-91ED-F96F88132A97}" returnToParent="0" transitionDur="1000">
                      <p166:blipFill xmlns:p166="http://schemas.microsoft.com/office/powerpoint/2016/6/main">
                        <a:blip r:embed="rId1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92695" cy="8945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2" name="Ссылка на слайд 1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02F5C983-9E77-1A04-F099-54DED5A8155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0999305" y="5963478"/>
                <a:ext cx="1192695" cy="8945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307965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489</TotalTime>
  <Words>249</Words>
  <Application>Microsoft Office PowerPoint</Application>
  <PresentationFormat>Широкоэкранный</PresentationFormat>
  <Paragraphs>129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3" baseType="lpstr">
      <vt:lpstr>Calibri Light</vt:lpstr>
      <vt:lpstr>Miama Nueva</vt:lpstr>
      <vt:lpstr>Designball-Electronic-Device-01</vt:lpstr>
      <vt:lpstr>db-documents-and-folder-02</vt:lpstr>
      <vt:lpstr>Roboto Medium</vt:lpstr>
      <vt:lpstr>Roboto Black</vt:lpstr>
      <vt:lpstr>Arial</vt:lpstr>
      <vt:lpstr>Century Gothic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 Матвеева</dc:creator>
  <cp:lastModifiedBy>365 Pro Plus</cp:lastModifiedBy>
  <cp:revision>11</cp:revision>
  <dcterms:created xsi:type="dcterms:W3CDTF">2022-12-26T09:07:39Z</dcterms:created>
  <dcterms:modified xsi:type="dcterms:W3CDTF">2023-12-09T16:45:28Z</dcterms:modified>
</cp:coreProperties>
</file>